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81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PARKFIELD DR / RUTLAND DR
Intersection ID: 5161236
Cardinal Direction: N
Work Order ID: SG-20481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81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PARKFIELD DR / RUTLAND DR
Intersection ID: 5161236
Cardinal Direction: S
Work Order ID: SG-20481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81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PARKFIELD DR / RUTLAND DR
Intersection ID: 5161236
Cardinal Direction: E
Work Order ID: SG-20481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481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PARKFIELD DR / RUTLAND DR
Intersection ID: 5161236
Cardinal Direction: W
Work Order ID: SG-20481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